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7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0410" autoAdjust="0"/>
    <p:restoredTop sz="100000"/>
  </p:normalViewPr>
  <p:slideViewPr>
    <p:cSldViewPr snapToGrid="0">
      <p:cViewPr varScale="1">
        <p:scale>
          <a:sx n="100" d="100"/>
          <a:sy n="100" d="100"/>
        </p:scale>
        <p:origin x="562" y="53"/>
      </p:cViewPr>
      <p:guideLst>
        <p:guide orient="horz" pos="2153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presProps" Target="presProps.xml"  /><Relationship Id="rId2" Type="http://schemas.openxmlformats.org/officeDocument/2006/relationships/slide" Target="slides/slide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タイトル スライド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idx="0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/>
            </a:pPr>
            <a:r>
              <a:rPr kumimoji="1" lang="ja-JP" altLang="en-US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タイトル付きの コンテンツ" type="objTx" preserve="1">
  <p:cSld name="タイトル付きの 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idx="0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タイトル付きの図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idx="0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タイトルと 縦書きテキスト" type="vertTx" preserve="1">
  <p:cSld name="タイトルと 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縦書きタイトルと 縦書きテキスト" type="vertTitleAndTx" preserve="1">
  <p:cSld name="縦書きタイトルと 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 idx="0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タイトルとコンテンツ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セクション見出し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idx="0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2 つのコンテンツ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比較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idx="0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タイトルのみ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2019/10/26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Office テーマ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 idx="0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kumimoji="1" lang="ja-JP" altLang="en-US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kumimoji="1" lang="ja-JP" altLang="en-US"/>
              <a:t>マスター テキストの書式設定</a:t>
            </a:r>
            <a:endParaRPr kumimoji="1" lang="ja-JP" altLang="en-US"/>
          </a:p>
          <a:p>
            <a:pPr lvl="1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2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3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  <a:endParaRPr kumimoji="1" lang="ja-JP" altLang="en-US"/>
          </a:p>
          <a:p>
            <a:pPr lvl="4">
              <a:defRPr/>
            </a:pPr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BCB53BF3-A5D8-42A3-9EEC-4B863D7479AC}" type="datetime1">
              <a:rPr kumimoji="1" lang="ja-JP" altLang="en-US"/>
              <a:pPr lvl="0">
                <a:defRPr/>
              </a:pPr>
              <a:t>2019/10/27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kumimoji="1" lang="ko-KR" altLang="en-US"/>
              <a:t/>
            </a:r>
            <a:endParaRPr kumimoji="1" lang="ko-KR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78AED8E8-35F4-4F96-8B22-4FCB833312D4}" type="slidenum">
              <a:rPr kumimoji="1" lang="ja-JP" altLang="en-US"/>
              <a:pPr lvl="0">
                <a:defRPr/>
              </a:pPr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</p:sldLayoutIdLst>
  <p:transition xmlns:mc="http://schemas.openxmlformats.org/markup-compatibility/2006" xmlns:hp="http://schemas.haansoft.com/office/presentation/8.0" mc:Ignorable="hp" hp:hslDur="50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3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14.png"  /><Relationship Id="rId3" Type="http://schemas.openxmlformats.org/officeDocument/2006/relationships/image" Target="../media/image15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16.png"  /><Relationship Id="rId3" Type="http://schemas.openxmlformats.org/officeDocument/2006/relationships/image" Target="../media/image17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18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9.jpe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5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9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/>
          <a:srcRect t="31280" b="3128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4204335" y="1757815"/>
            <a:ext cx="3240405" cy="100253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6000" b="1">
                <a:solidFill>
                  <a:schemeClr val="bg1"/>
                </a:solidFill>
                <a:latin typeface="Century Gothic"/>
              </a:rPr>
              <a:t>너무길조</a:t>
            </a:r>
            <a:endParaRPr kumimoji="1" lang="ja-JP" altLang="en-US" sz="6000" b="1">
              <a:solidFill>
                <a:schemeClr val="bg1"/>
              </a:solidFill>
              <a:latin typeface="Century Gothic"/>
            </a:endParaRPr>
          </a:p>
        </p:txBody>
      </p:sp>
      <p:sp>
        <p:nvSpPr>
          <p:cNvPr id="5" name="テキスト ボックス 3"/>
          <p:cNvSpPr txBox="1"/>
          <p:nvPr/>
        </p:nvSpPr>
        <p:spPr>
          <a:xfrm>
            <a:off x="8776335" y="5563745"/>
            <a:ext cx="2792729" cy="9970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3000" b="1">
                <a:solidFill>
                  <a:schemeClr val="bg1"/>
                </a:solidFill>
                <a:latin typeface="Century Gothic"/>
              </a:rPr>
              <a:t>발표자 </a:t>
            </a:r>
            <a:r>
              <a:rPr lang="en-US" altLang="ko-KR" sz="3000" b="1">
                <a:solidFill>
                  <a:schemeClr val="bg1"/>
                </a:solidFill>
                <a:latin typeface="Century Gothic"/>
              </a:rPr>
              <a:t>: </a:t>
            </a:r>
            <a:r>
              <a:rPr lang="ko-KR" altLang="en-US" sz="3000" b="1">
                <a:solidFill>
                  <a:schemeClr val="bg1"/>
                </a:solidFill>
                <a:latin typeface="Century Gothic"/>
              </a:rPr>
              <a:t>신유진</a:t>
            </a:r>
            <a:endParaRPr lang="ko-KR" altLang="en-US" sz="3000" b="1">
              <a:solidFill>
                <a:schemeClr val="bg1"/>
              </a:solidFill>
              <a:latin typeface="Century Gothic"/>
            </a:endParaRPr>
          </a:p>
          <a:p>
            <a:pPr algn="ctr">
              <a:defRPr/>
            </a:pPr>
            <a:r>
              <a:rPr kumimoji="1" lang="en-US" altLang="ko-KR" sz="3000" b="1">
                <a:solidFill>
                  <a:schemeClr val="bg1"/>
                </a:solidFill>
                <a:latin typeface="Century Gothic"/>
              </a:rPr>
              <a:t>	     </a:t>
            </a:r>
            <a:r>
              <a:rPr kumimoji="1" lang="ko-KR" altLang="en-US" sz="3000" b="1">
                <a:solidFill>
                  <a:schemeClr val="bg1"/>
                </a:solidFill>
                <a:latin typeface="Century Gothic"/>
              </a:rPr>
              <a:t>조건희</a:t>
            </a:r>
            <a:endParaRPr kumimoji="1" lang="ja-JP" altLang="en-US" sz="3000" b="1">
              <a:solidFill>
                <a:schemeClr val="bg1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6" name="テキスト ボックス 2"/>
          <p:cNvSpPr txBox="1"/>
          <p:nvPr/>
        </p:nvSpPr>
        <p:spPr>
          <a:xfrm>
            <a:off x="2537460" y="204686"/>
            <a:ext cx="355854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cs typeface="Ebrima"/>
              </a:rPr>
              <a:t>전체 스크린 샷</a:t>
            </a:r>
            <a:endParaRPr kumimoji="1" lang="ko-KR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cs typeface="Ebrima"/>
            </a:endParaRPr>
          </a:p>
        </p:txBody>
      </p:sp>
      <p:cxnSp>
        <p:nvCxnSpPr>
          <p:cNvPr id="7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9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2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"/>
          <p:cNvGrpSpPr/>
          <p:nvPr/>
        </p:nvGrpSpPr>
        <p:grpSpPr>
          <a:xfrm rot="0">
            <a:off x="1567476" y="0"/>
            <a:ext cx="9057048" cy="6858000"/>
            <a:chOff x="2186601" y="0"/>
            <a:chExt cx="7818798" cy="4937890"/>
          </a:xfrm>
        </p:grpSpPr>
        <p:pic>
          <p:nvPicPr>
            <p:cNvPr id="2" name="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2186601" y="0"/>
              <a:ext cx="7818798" cy="3734123"/>
            </a:xfrm>
            <a:prstGeom prst="rect">
              <a:avLst/>
            </a:prstGeom>
          </p:spPr>
        </p:pic>
        <p:pic>
          <p:nvPicPr>
            <p:cNvPr id="3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86601" y="3429000"/>
              <a:ext cx="7818798" cy="150889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/>
          <a:srcRect t="10940" b="4688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 rot="0"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25040" cy="998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en-US" altLang="ja-JP" sz="6000" b="1">
                  <a:solidFill>
                    <a:schemeClr val="bg1"/>
                  </a:solidFill>
                  <a:latin typeface="Century Gothic"/>
                </a:rPr>
                <a:t>Part 3</a:t>
              </a:r>
              <a:endParaRPr kumimoji="1" lang="ja-JP" altLang="en-US" sz="6000" b="1">
                <a:solidFill>
                  <a:schemeClr val="bg1"/>
                </a:solidFill>
                <a:latin typeface="Century Gothic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777615" cy="6969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ko-KR" altLang="en-US" sz="4000" b="1">
                  <a:solidFill>
                    <a:schemeClr val="bg1"/>
                  </a:solidFill>
                  <a:latin typeface="맑은 고딕"/>
                  <a:cs typeface="Ebrima"/>
                </a:rPr>
                <a:t>주요 기능</a:t>
              </a:r>
              <a:r>
                <a:rPr kumimoji="1" lang="en-US" altLang="ko-KR" sz="4000" b="1">
                  <a:solidFill>
                    <a:schemeClr val="bg1"/>
                  </a:solidFill>
                  <a:latin typeface="맑은 고딕"/>
                  <a:cs typeface="Ebrima"/>
                </a:rPr>
                <a:t>(</a:t>
              </a:r>
              <a:r>
                <a:rPr kumimoji="1" lang="ko-KR" altLang="en-US" sz="4000" b="1">
                  <a:solidFill>
                    <a:schemeClr val="bg1"/>
                  </a:solidFill>
                  <a:latin typeface="맑은 고딕"/>
                  <a:cs typeface="Ebrima"/>
                </a:rPr>
                <a:t>코드</a:t>
              </a:r>
              <a:r>
                <a:rPr kumimoji="1" lang="en-US" altLang="ko-KR" sz="4000" b="1">
                  <a:solidFill>
                    <a:schemeClr val="bg1"/>
                  </a:solidFill>
                  <a:latin typeface="맑은 고딕"/>
                  <a:cs typeface="Ebrima"/>
                </a:rPr>
                <a:t>)</a:t>
              </a:r>
              <a:endParaRPr kumimoji="1" lang="ja-JP" altLang="en-US" sz="4000" b="1">
                <a:solidFill>
                  <a:schemeClr val="bg1"/>
                </a:solidFill>
                <a:latin typeface="맑은 고딕"/>
                <a:cs typeface="Ebrim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99235" y="204686"/>
            <a:ext cx="4989489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Ebrima"/>
              </a:rPr>
              <a:t>이미지 슬라이드 기능</a:t>
            </a:r>
            <a:endParaRPr kumimoji="1" lang="ja-JP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cs typeface="Ebrima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01107" y="1031371"/>
            <a:ext cx="5694891" cy="534725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461654" y="1974254"/>
            <a:ext cx="5490402" cy="36364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30032" y="802262"/>
            <a:ext cx="11384853" cy="4303009"/>
          </a:xfrm>
          <a:prstGeom prst="rect">
            <a:avLst/>
          </a:prstGeom>
        </p:spPr>
      </p:pic>
      <p:sp>
        <p:nvSpPr>
          <p:cNvPr id="3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4" name="テキスト ボックス 2"/>
          <p:cNvSpPr txBox="1"/>
          <p:nvPr/>
        </p:nvSpPr>
        <p:spPr>
          <a:xfrm>
            <a:off x="1689735" y="204686"/>
            <a:ext cx="3726347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en-US" altLang="ja-JP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Ebrima"/>
              </a:rPr>
              <a:t>onMouseOver</a:t>
            </a:r>
            <a:endParaRPr kumimoji="1" lang="ja-JP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cs typeface="Ebrima"/>
            </a:endParaRPr>
          </a:p>
        </p:txBody>
      </p:sp>
      <p:grpSp>
        <p:nvGrpSpPr>
          <p:cNvPr id="5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6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9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39729" y="5158264"/>
            <a:ext cx="9893538" cy="13520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4" name="テキスト ボックス 2"/>
          <p:cNvSpPr txBox="1"/>
          <p:nvPr/>
        </p:nvSpPr>
        <p:spPr>
          <a:xfrm>
            <a:off x="13148308" y="1022859"/>
            <a:ext cx="193064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endParaRPr kumimoji="1" lang="en-US" altLang="ko-KR" sz="3600" b="1" spc="30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cs typeface="Ebrima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963716"/>
            <a:ext cx="12393705" cy="5894283"/>
          </a:xfrm>
          <a:prstGeom prst="rect">
            <a:avLst/>
          </a:prstGeom>
        </p:spPr>
      </p:pic>
      <p:sp>
        <p:nvSpPr>
          <p:cNvPr id="20" name="テキスト ボックス 2"/>
          <p:cNvSpPr txBox="1"/>
          <p:nvPr/>
        </p:nvSpPr>
        <p:spPr>
          <a:xfrm>
            <a:off x="1718228" y="241320"/>
            <a:ext cx="87555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kumimoji="1"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Ebrima"/>
              </a:rPr>
              <a:t>버튼 클릭시 </a:t>
            </a:r>
            <a:r>
              <a:rPr kumimoji="1" lang="en-US" altLang="ko-KR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Ebrima"/>
              </a:rPr>
              <a:t>selectbox value</a:t>
            </a:r>
            <a:r>
              <a:rPr kumimoji="1"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Ebrima"/>
              </a:rPr>
              <a:t>로 이동</a:t>
            </a:r>
            <a:endParaRPr kumimoji="1" lang="ko-KR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cs typeface="Ebrima"/>
            </a:endParaRPr>
          </a:p>
        </p:txBody>
      </p:sp>
      <p:grpSp>
        <p:nvGrpSpPr>
          <p:cNvPr id="21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22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4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25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/>
          <a:srcRect t="4760" b="476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 rot="0"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25040" cy="998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en-US" altLang="ja-JP" sz="6000" b="1">
                  <a:solidFill>
                    <a:schemeClr val="bg1"/>
                  </a:solidFill>
                  <a:latin typeface="Century Gothic"/>
                </a:rPr>
                <a:t>Part 4</a:t>
              </a:r>
              <a:endParaRPr kumimoji="1" lang="ja-JP" altLang="en-US" sz="6000" b="1">
                <a:solidFill>
                  <a:schemeClr val="bg1"/>
                </a:solidFill>
                <a:latin typeface="Century Gothic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415665" cy="6969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ko-KR" altLang="en-US" sz="4000" b="1">
                  <a:solidFill>
                    <a:schemeClr val="bg1"/>
                  </a:solidFill>
                  <a:latin typeface="맑은 고딕"/>
                  <a:cs typeface="Ebrima"/>
                </a:rPr>
                <a:t>프로젝트 후기</a:t>
              </a:r>
              <a:endParaRPr kumimoji="1" lang="ja-JP" altLang="en-US" sz="4000" b="1">
                <a:solidFill>
                  <a:schemeClr val="bg1"/>
                </a:solidFill>
                <a:latin typeface="맑은 고딕"/>
                <a:cs typeface="Ebrim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42085" y="220380"/>
            <a:ext cx="3329779" cy="6349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cs typeface="Ebrima"/>
              </a:rPr>
              <a:t>프로젝트 후기</a:t>
            </a:r>
            <a:endParaRPr kumimoji="1" lang="ja-JP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cs typeface="Ebrima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フリーフォーム 9"/>
          <p:cNvSpPr/>
          <p:nvPr/>
        </p:nvSpPr>
        <p:spPr>
          <a:xfrm>
            <a:off x="2660729" y="1190096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vert="horz" wrap="square" lIns="213360" tIns="2293278" rIns="213360" bIns="1253321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r>
              <a:rPr kumimoji="1" lang="ko-KR" altLang="en-US" sz="1500" b="1" kern="1200">
                <a:solidFill>
                  <a:schemeClr val="tx1"/>
                </a:solidFill>
              </a:rPr>
              <a:t>기기마다 화면에 크기가 다른 것을 인지하지 않고  작성하여 합칠때 힘들었다</a:t>
            </a:r>
            <a:r>
              <a:rPr kumimoji="1" lang="en-US" altLang="ko-KR" sz="1500" b="1" kern="1200">
                <a:solidFill>
                  <a:schemeClr val="tx1"/>
                </a:solidFill>
              </a:rPr>
              <a:t>.</a:t>
            </a:r>
            <a:endParaRPr kumimoji="1" lang="en-US" altLang="ko-KR" sz="1500" b="1" kern="1200">
              <a:solidFill>
                <a:schemeClr val="tx1"/>
              </a:solidFill>
            </a:endParaRPr>
          </a:p>
        </p:txBody>
      </p:sp>
      <p:sp>
        <p:nvSpPr>
          <p:cNvPr id="11" name="円/楕円 10"/>
          <p:cNvSpPr/>
          <p:nvPr/>
        </p:nvSpPr>
        <p:spPr>
          <a:xfrm>
            <a:off x="2920813" y="1502083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12" name="フリーフォーム 11"/>
          <p:cNvSpPr/>
          <p:nvPr/>
        </p:nvSpPr>
        <p:spPr>
          <a:xfrm>
            <a:off x="4979980" y="1191928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vert="horz" wrap="square" lIns="213360" tIns="2293278" rIns="213360" bIns="1253321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Aft>
                <a:spcPct val="35000"/>
              </a:spcAft>
              <a:buClr>
                <a:schemeClr val="tx1"/>
              </a:buClr>
              <a:buNone/>
              <a:defRPr/>
            </a:pPr>
            <a:r>
              <a:rPr lang="ko-KR" altLang="en-US" sz="1500" b="1">
                <a:solidFill>
                  <a:schemeClr val="tx1"/>
                </a:solidFill>
              </a:rPr>
              <a:t>디자인에 대한 설계를 많이 하지 않아 불필요한 코드가 너무 많았던 거 같다</a:t>
            </a:r>
            <a:r>
              <a:rPr lang="en-US" altLang="ko-KR" sz="1500" b="1">
                <a:solidFill>
                  <a:schemeClr val="tx1"/>
                </a:solidFill>
              </a:rPr>
              <a:t>.</a:t>
            </a:r>
            <a:endParaRPr lang="en-US" altLang="ko-KR" sz="1500" b="1">
              <a:solidFill>
                <a:schemeClr val="tx1"/>
              </a:solidFill>
            </a:endParaRPr>
          </a:p>
        </p:txBody>
      </p:sp>
      <p:sp>
        <p:nvSpPr>
          <p:cNvPr id="21" name="円/楕円 20"/>
          <p:cNvSpPr/>
          <p:nvPr/>
        </p:nvSpPr>
        <p:spPr>
          <a:xfrm>
            <a:off x="5240066" y="1502083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22" name="フリーフォーム 21"/>
          <p:cNvSpPr/>
          <p:nvPr/>
        </p:nvSpPr>
        <p:spPr>
          <a:xfrm>
            <a:off x="7299234" y="1190096"/>
            <a:ext cx="2251701" cy="5199797"/>
          </a:xfrm>
          <a:custGeom>
            <a:avLst/>
            <a:gdLst>
              <a:gd name="connsiteX0" fmla="*/ 0 w 2251701"/>
              <a:gd name="connsiteY0" fmla="*/ 225170 h 5199797"/>
              <a:gd name="connsiteX1" fmla="*/ 225170 w 2251701"/>
              <a:gd name="connsiteY1" fmla="*/ 0 h 5199797"/>
              <a:gd name="connsiteX2" fmla="*/ 2026531 w 2251701"/>
              <a:gd name="connsiteY2" fmla="*/ 0 h 5199797"/>
              <a:gd name="connsiteX3" fmla="*/ 2251701 w 2251701"/>
              <a:gd name="connsiteY3" fmla="*/ 225170 h 5199797"/>
              <a:gd name="connsiteX4" fmla="*/ 2251701 w 2251701"/>
              <a:gd name="connsiteY4" fmla="*/ 4974627 h 5199797"/>
              <a:gd name="connsiteX5" fmla="*/ 2026531 w 2251701"/>
              <a:gd name="connsiteY5" fmla="*/ 5199797 h 5199797"/>
              <a:gd name="connsiteX6" fmla="*/ 225170 w 2251701"/>
              <a:gd name="connsiteY6" fmla="*/ 5199797 h 5199797"/>
              <a:gd name="connsiteX7" fmla="*/ 0 w 2251701"/>
              <a:gd name="connsiteY7" fmla="*/ 4974627 h 5199797"/>
              <a:gd name="connsiteX8" fmla="*/ 0 w 2251701"/>
              <a:gd name="connsiteY8" fmla="*/ 225170 h 519979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51701" h="5199797">
                <a:moveTo>
                  <a:pt x="0" y="225170"/>
                </a:moveTo>
                <a:cubicBezTo>
                  <a:pt x="0" y="100812"/>
                  <a:pt x="100812" y="0"/>
                  <a:pt x="225170" y="0"/>
                </a:cubicBezTo>
                <a:lnTo>
                  <a:pt x="2026531" y="0"/>
                </a:lnTo>
                <a:cubicBezTo>
                  <a:pt x="2150889" y="0"/>
                  <a:pt x="2251701" y="100812"/>
                  <a:pt x="2251701" y="225170"/>
                </a:cubicBezTo>
                <a:lnTo>
                  <a:pt x="2251701" y="4974627"/>
                </a:lnTo>
                <a:cubicBezTo>
                  <a:pt x="2251701" y="5098985"/>
                  <a:pt x="2150889" y="5199797"/>
                  <a:pt x="2026531" y="5199797"/>
                </a:cubicBezTo>
                <a:lnTo>
                  <a:pt x="225170" y="5199797"/>
                </a:lnTo>
                <a:cubicBezTo>
                  <a:pt x="100812" y="5199797"/>
                  <a:pt x="0" y="5098985"/>
                  <a:pt x="0" y="4974627"/>
                </a:cubicBezTo>
                <a:lnTo>
                  <a:pt x="0" y="2251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vert="horz" wrap="square" lIns="213360" tIns="2293278" rIns="213360" bIns="1253321" anchor="ctr" anchorCtr="0">
            <a:noAutofit/>
          </a:bodyPr>
          <a:lstStyle/>
          <a:p>
            <a:pPr lvl="0" algn="ctr" defTabSz="1333500">
              <a:lnSpc>
                <a:spcPct val="90000"/>
              </a:lnSpc>
              <a:spcAft>
                <a:spcPct val="35000"/>
              </a:spcAft>
              <a:buClr>
                <a:schemeClr val="tx1"/>
              </a:buClr>
              <a:buNone/>
              <a:defRPr/>
            </a:pPr>
            <a:r>
              <a:rPr lang="ko-KR" altLang="en-US" sz="1500" b="1">
                <a:solidFill>
                  <a:schemeClr val="tx1"/>
                </a:solidFill>
              </a:rPr>
              <a:t>전에는 웹사이트를 만드는 것을 생각도 하지 못했지만 지금은 비슷하게라도 구현해볼 수 있게 되어서 정말 감사합니다</a:t>
            </a:r>
            <a:r>
              <a:rPr lang="en-US" altLang="ko-KR" sz="1500" b="1">
                <a:solidFill>
                  <a:schemeClr val="tx1"/>
                </a:solidFill>
              </a:rPr>
              <a:t>.</a:t>
            </a:r>
            <a:endParaRPr lang="en-US" altLang="ko-KR" sz="1500" b="1">
              <a:solidFill>
                <a:schemeClr val="tx1"/>
              </a:solidFill>
            </a:endParaRPr>
          </a:p>
        </p:txBody>
      </p:sp>
      <p:sp>
        <p:nvSpPr>
          <p:cNvPr id="23" name="円/楕円 22"/>
          <p:cNvSpPr/>
          <p:nvPr/>
        </p:nvSpPr>
        <p:spPr>
          <a:xfrm>
            <a:off x="7559318" y="1502083"/>
            <a:ext cx="1731532" cy="173153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p>
            <a:pPr algn="ctr">
              <a:lnSpc>
                <a:spcPct val="90000"/>
              </a:lnSpc>
              <a:spcAft>
                <a:spcPct val="35000"/>
              </a:spcAft>
              <a:buClr>
                <a:schemeClr val="tx1"/>
              </a:buClr>
              <a:buNone/>
              <a:defRPr/>
            </a:pPr>
            <a:endParaRPr lang="ko-KR" altLang="en-US" sz="1500">
              <a:solidFill>
                <a:schemeClr val="tx1"/>
              </a:solidFill>
            </a:endParaRPr>
          </a:p>
        </p:txBody>
      </p:sp>
      <p:sp>
        <p:nvSpPr>
          <p:cNvPr id="26" name="左右矢印 25"/>
          <p:cNvSpPr/>
          <p:nvPr/>
        </p:nvSpPr>
        <p:spPr>
          <a:xfrm>
            <a:off x="3027131" y="5349933"/>
            <a:ext cx="6137737" cy="779969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3408251" y="1840116"/>
            <a:ext cx="756655" cy="1004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en-US" altLang="ja-JP" sz="6000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rPr>
              <a:t>1</a:t>
            </a:r>
            <a:endParaRPr kumimoji="1" lang="en-US" altLang="ja-JP" sz="6000" b="1">
              <a:solidFill>
                <a:schemeClr val="tx1">
                  <a:lumMod val="75000"/>
                  <a:lumOff val="25000"/>
                </a:schemeClr>
              </a:solidFill>
              <a:latin typeface="Century Gothic"/>
            </a:endParaRPr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5727503" y="1840115"/>
            <a:ext cx="756655" cy="1004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en-US" altLang="ja-JP" sz="6000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rPr>
              <a:t>2</a:t>
            </a:r>
            <a:endParaRPr kumimoji="1" lang="en-US" altLang="ja-JP" sz="6000" b="1">
              <a:solidFill>
                <a:schemeClr val="tx1">
                  <a:lumMod val="75000"/>
                  <a:lumOff val="25000"/>
                </a:schemeClr>
              </a:solidFill>
              <a:latin typeface="Century Gothic"/>
            </a:endParaRPr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8046754" y="1840114"/>
            <a:ext cx="756656" cy="10042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en-US" altLang="ja-JP" sz="6000" b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rPr>
              <a:t>3</a:t>
            </a:r>
            <a:endParaRPr kumimoji="1" lang="en-US" altLang="ja-JP" sz="6000" b="1">
              <a:solidFill>
                <a:schemeClr val="tx1">
                  <a:lumMod val="75000"/>
                  <a:lumOff val="25000"/>
                </a:schemeClr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208972" y="2430558"/>
            <a:ext cx="5774056" cy="1426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en-US" altLang="ja-JP" sz="8800" b="1">
                <a:solidFill>
                  <a:schemeClr val="bg1"/>
                </a:solidFill>
                <a:latin typeface="Century Gothic"/>
              </a:rPr>
              <a:t>Thank You</a:t>
            </a:r>
            <a:endParaRPr kumimoji="1" lang="ja-JP" altLang="en-US" sz="8800" b="1">
              <a:solidFill>
                <a:schemeClr val="bg1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99160" y="213669"/>
            <a:ext cx="2465322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ja-JP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Ebrima"/>
                <a:cs typeface="Ebrima"/>
              </a:rPr>
              <a:t>Contents</a:t>
            </a:r>
            <a:endParaRPr kumimoji="1" lang="ja-JP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cs typeface="Ebrima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-26632" y="1152031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 rot="0">
            <a:off x="1030187" y="1831997"/>
            <a:ext cx="4218510" cy="646329"/>
            <a:chOff x="887522" y="1168955"/>
            <a:chExt cx="4218510" cy="646329"/>
          </a:xfrm>
        </p:grpSpPr>
        <p:sp>
          <p:nvSpPr>
            <p:cNvPr id="4" name="正方形/長方形 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 b="1"/>
            </a:p>
          </p:txBody>
        </p:sp>
        <p:sp>
          <p:nvSpPr>
            <p:cNvPr id="31" name="テキスト ボックス 30"/>
            <p:cNvSpPr txBox="1"/>
            <p:nvPr/>
          </p:nvSpPr>
          <p:spPr>
            <a:xfrm>
              <a:off x="1629473" y="1239318"/>
              <a:ext cx="3476559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ko-KR" altLang="en-US" sz="2800" b="1" spc="3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/>
                </a:rPr>
                <a:t>네비게이션 구조도</a:t>
              </a:r>
              <a:endParaRPr kumimoji="1" lang="ja-JP" altLang="en-US" sz="28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 rot="0">
            <a:off x="1030187" y="2782671"/>
            <a:ext cx="5700178" cy="646329"/>
            <a:chOff x="887522" y="1168955"/>
            <a:chExt cx="5700178" cy="646329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 b="1"/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629470" y="1274974"/>
              <a:ext cx="4958230" cy="51935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ko-KR" altLang="en-US" sz="2800" b="1" spc="3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/>
                </a:rPr>
                <a:t>레이아웃 </a:t>
              </a:r>
              <a:r>
                <a:rPr kumimoji="1" lang="en-US" altLang="ko-KR" sz="2800" b="1" spc="3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/>
                </a:rPr>
                <a:t>&amp;</a:t>
              </a:r>
              <a:r>
                <a:rPr kumimoji="1" lang="ko-KR" altLang="en-US" sz="2800" b="1" spc="3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/>
                </a:rPr>
                <a:t> 전체 스크린 샷</a:t>
              </a:r>
              <a:endParaRPr kumimoji="1" lang="ko-KR" altLang="en-US" sz="28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endParaRPr>
            </a:p>
          </p:txBody>
        </p:sp>
      </p:grpSp>
      <p:grpSp>
        <p:nvGrpSpPr>
          <p:cNvPr id="38" name="グループ化 37"/>
          <p:cNvGrpSpPr/>
          <p:nvPr/>
        </p:nvGrpSpPr>
        <p:grpSpPr>
          <a:xfrm rot="0">
            <a:off x="1030187" y="3733345"/>
            <a:ext cx="2544542" cy="646329"/>
            <a:chOff x="887522" y="1168955"/>
            <a:chExt cx="2544542" cy="646329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 b="1"/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1670006" y="1259583"/>
              <a:ext cx="1762058" cy="51948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ko-KR" altLang="en-US" sz="2800" b="1" spc="3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/>
                </a:rPr>
                <a:t>주요기능</a:t>
              </a:r>
              <a:endParaRPr kumimoji="1" lang="ja-JP" altLang="en-US" sz="28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endParaRPr>
            </a:p>
          </p:txBody>
        </p:sp>
      </p:grpSp>
      <p:grpSp>
        <p:nvGrpSpPr>
          <p:cNvPr id="43" name="グループ化 42"/>
          <p:cNvGrpSpPr/>
          <p:nvPr/>
        </p:nvGrpSpPr>
        <p:grpSpPr>
          <a:xfrm rot="0">
            <a:off x="1030187" y="4684019"/>
            <a:ext cx="3408885" cy="646329"/>
            <a:chOff x="887522" y="1168955"/>
            <a:chExt cx="3408885" cy="646329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 b="1"/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1609207" y="1249450"/>
              <a:ext cx="2696724" cy="51995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ko-KR" altLang="en-US" sz="2800" b="1" spc="3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/>
                </a:rPr>
                <a:t>프로젝트 후기</a:t>
              </a:r>
              <a:endParaRPr kumimoji="1" lang="ja-JP" altLang="en-US" sz="28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270635" y="1916808"/>
            <a:ext cx="498030" cy="7578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en-US" altLang="ja-JP" sz="4400" b="1">
                <a:solidFill>
                  <a:schemeClr val="bg1"/>
                </a:solidFill>
                <a:latin typeface="Century Gothic"/>
              </a:rPr>
              <a:t>1</a:t>
            </a:r>
            <a:endParaRPr kumimoji="1" lang="ja-JP" altLang="en-US" sz="4400" b="1">
              <a:solidFill>
                <a:schemeClr val="bg1"/>
              </a:solidFill>
              <a:latin typeface="Century Gothic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251727" y="2843332"/>
            <a:ext cx="500457" cy="75717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en-US" altLang="ja-JP" sz="4400" b="1">
                <a:solidFill>
                  <a:schemeClr val="bg1"/>
                </a:solidFill>
                <a:latin typeface="Century Gothic"/>
              </a:rPr>
              <a:t>2</a:t>
            </a:r>
            <a:endParaRPr kumimoji="1" lang="ja-JP" altLang="en-US" sz="4400" b="1">
              <a:solidFill>
                <a:schemeClr val="bg1"/>
              </a:solidFill>
              <a:latin typeface="Century Gothic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247946" y="3782556"/>
            <a:ext cx="500457" cy="7513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en-US" altLang="ja-JP" sz="4400" b="1">
                <a:solidFill>
                  <a:schemeClr val="bg1"/>
                </a:solidFill>
                <a:latin typeface="Century Gothic"/>
              </a:rPr>
              <a:t>3</a:t>
            </a:r>
            <a:endParaRPr kumimoji="1" lang="ja-JP" altLang="en-US" sz="4400" b="1">
              <a:solidFill>
                <a:schemeClr val="bg1"/>
              </a:solidFill>
              <a:latin typeface="Century Gothic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246292" y="4747180"/>
            <a:ext cx="498330" cy="7563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en-US" altLang="ja-JP" sz="4400" b="1">
                <a:solidFill>
                  <a:schemeClr val="bg1"/>
                </a:solidFill>
                <a:latin typeface="Century Gothic"/>
              </a:rPr>
              <a:t>4</a:t>
            </a:r>
            <a:endParaRPr kumimoji="1" lang="ja-JP" altLang="en-US" sz="4400" b="1">
              <a:solidFill>
                <a:schemeClr val="bg1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/>
          <a:srcRect t="3560" b="1229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 rot="0"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25040" cy="998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en-US" altLang="ja-JP" sz="6000" b="1">
                  <a:solidFill>
                    <a:schemeClr val="bg1"/>
                  </a:solidFill>
                  <a:latin typeface="Century Gothic"/>
                </a:rPr>
                <a:t>Part 1</a:t>
              </a:r>
              <a:endParaRPr kumimoji="1" lang="ja-JP" altLang="en-US" sz="6000" b="1">
                <a:solidFill>
                  <a:schemeClr val="bg1"/>
                </a:solidFill>
                <a:latin typeface="Century Gothic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4396740" cy="6969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4000" b="1">
                  <a:solidFill>
                    <a:schemeClr val="bg1"/>
                  </a:solidFill>
                  <a:latin typeface="Century Gothic"/>
                  <a:cs typeface="Ebrima"/>
                </a:rPr>
                <a:t>네비게이션 구조도</a:t>
              </a:r>
              <a:endParaRPr kumimoji="1" lang="ja-JP" altLang="en-US" sz="4000" b="1">
                <a:solidFill>
                  <a:schemeClr val="bg1"/>
                </a:solidFill>
                <a:latin typeface="Century Gothic"/>
                <a:cs typeface="Ebrim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4" name="テキスト ボックス 2"/>
          <p:cNvSpPr txBox="1"/>
          <p:nvPr/>
        </p:nvSpPr>
        <p:spPr>
          <a:xfrm>
            <a:off x="1746885" y="204686"/>
            <a:ext cx="434911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cs typeface="Ebrima"/>
              </a:rPr>
              <a:t>네비게이션 구조도</a:t>
            </a:r>
            <a:endParaRPr kumimoji="1" lang="ja-JP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cs typeface="Ebrima"/>
            </a:endParaRPr>
          </a:p>
        </p:txBody>
      </p:sp>
      <p:grpSp>
        <p:nvGrpSpPr>
          <p:cNvPr id="5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6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9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1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683383" y="0"/>
            <a:ext cx="9191380" cy="6858000"/>
          </a:xfrm>
          <a:prstGeom prst="rect">
            <a:avLst/>
          </a:prstGeom>
          <a:ln>
            <a:solidFill>
              <a:schemeClr val="dk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/>
          <a:srcRect t="12050" b="1205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 rot="0"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25040" cy="998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kumimoji="1" lang="en-US" altLang="ja-JP" sz="6000" b="1">
                  <a:solidFill>
                    <a:schemeClr val="bg1"/>
                  </a:solidFill>
                  <a:latin typeface="Century Gothic"/>
                </a:rPr>
                <a:t>Part 2</a:t>
              </a:r>
              <a:endParaRPr kumimoji="1" lang="ja-JP" altLang="en-US" sz="6000" b="1">
                <a:solidFill>
                  <a:schemeClr val="bg1"/>
                </a:solidFill>
                <a:latin typeface="Century Gothic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6416040" cy="6969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buClr>
                  <a:schemeClr val="bg1"/>
                </a:buClr>
                <a:buNone/>
                <a:defRPr/>
              </a:pPr>
              <a:r>
                <a:rPr kumimoji="1" lang="ko-KR" altLang="en-US" sz="4000" b="1">
                  <a:solidFill>
                    <a:schemeClr val="bg1"/>
                  </a:solidFill>
                  <a:latin typeface="맑은 고딕"/>
                  <a:cs typeface="Ebrima"/>
                </a:rPr>
                <a:t>레이아웃 </a:t>
              </a:r>
              <a:r>
                <a:rPr kumimoji="1" lang="en-US" altLang="ko-KR" sz="4000" b="1">
                  <a:solidFill>
                    <a:schemeClr val="bg1"/>
                  </a:solidFill>
                  <a:latin typeface="맑은 고딕"/>
                  <a:cs typeface="Ebrima"/>
                </a:rPr>
                <a:t>&amp;</a:t>
              </a:r>
              <a:r>
                <a:rPr kumimoji="1" lang="ko-KR" altLang="en-US" sz="4000" b="1">
                  <a:solidFill>
                    <a:schemeClr val="bg1"/>
                  </a:solidFill>
                  <a:latin typeface="맑은 고딕"/>
                  <a:cs typeface="Ebrima"/>
                </a:rPr>
                <a:t> </a:t>
              </a:r>
              <a:r>
                <a:rPr lang="ko-KR" altLang="en-US" sz="4000" b="1">
                  <a:solidFill>
                    <a:schemeClr val="bg1"/>
                  </a:solidFill>
                  <a:latin typeface="맑은 고딕"/>
                  <a:cs typeface="Ebrima"/>
                </a:rPr>
                <a:t>전체 스크린 샷</a:t>
              </a:r>
              <a:endParaRPr lang="ko-KR" altLang="en-US" sz="4000" b="1">
                <a:solidFill>
                  <a:schemeClr val="bg1"/>
                </a:solidFill>
                <a:latin typeface="맑은 고딕"/>
                <a:cs typeface="Ebrim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242185" y="204686"/>
            <a:ext cx="385381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cs typeface="Ebrima"/>
              </a:rPr>
              <a:t>레이아웃 구조도</a:t>
            </a:r>
            <a:endParaRPr kumimoji="1" lang="ja-JP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cs typeface="Ebrima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445886" y="-58207"/>
            <a:ext cx="5914681" cy="6974416"/>
          </a:xfrm>
          <a:prstGeom prst="rect">
            <a:avLst/>
          </a:prstGeom>
        </p:spPr>
      </p:pic>
      <p:sp>
        <p:nvSpPr>
          <p:cNvPr id="49" name=""/>
          <p:cNvSpPr/>
          <p:nvPr/>
        </p:nvSpPr>
        <p:spPr>
          <a:xfrm>
            <a:off x="1867957" y="1784351"/>
            <a:ext cx="1439333" cy="1047750"/>
          </a:xfrm>
          <a:prstGeom prst="rect">
            <a:avLst/>
          </a:prstGeom>
          <a:ln>
            <a:solidFill>
              <a:schemeClr val="l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en-US" altLang="ko-KR" b="1"/>
          </a:p>
        </p:txBody>
      </p:sp>
      <p:sp>
        <p:nvSpPr>
          <p:cNvPr id="50" name=""/>
          <p:cNvSpPr txBox="1"/>
          <p:nvPr/>
        </p:nvSpPr>
        <p:spPr>
          <a:xfrm>
            <a:off x="2153705" y="2144182"/>
            <a:ext cx="934935" cy="367456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en-US" altLang="ko-KR" b="1"/>
              <a:t>Header </a:t>
            </a:r>
            <a:endParaRPr lang="en-US" altLang="ko-KR" b="1"/>
          </a:p>
        </p:txBody>
      </p:sp>
      <p:sp>
        <p:nvSpPr>
          <p:cNvPr id="51" name=""/>
          <p:cNvSpPr txBox="1"/>
          <p:nvPr/>
        </p:nvSpPr>
        <p:spPr>
          <a:xfrm>
            <a:off x="3857622" y="2123017"/>
            <a:ext cx="1026584" cy="36628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b="1"/>
              <a:t>3</a:t>
            </a:r>
            <a:r>
              <a:rPr lang="ko-KR" altLang="en-US" b="1"/>
              <a:t>개</a:t>
            </a:r>
            <a:endParaRPr lang="ko-KR" altLang="en-US" b="1"/>
          </a:p>
        </p:txBody>
      </p:sp>
      <p:sp>
        <p:nvSpPr>
          <p:cNvPr id="52" name=""/>
          <p:cNvSpPr/>
          <p:nvPr/>
        </p:nvSpPr>
        <p:spPr>
          <a:xfrm>
            <a:off x="1882774" y="3090334"/>
            <a:ext cx="1439333" cy="1047750"/>
          </a:xfrm>
          <a:prstGeom prst="rect">
            <a:avLst/>
          </a:prstGeom>
          <a:ln>
            <a:solidFill>
              <a:schemeClr val="l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b="1"/>
          </a:p>
        </p:txBody>
      </p:sp>
      <p:sp>
        <p:nvSpPr>
          <p:cNvPr id="53" name=""/>
          <p:cNvSpPr txBox="1"/>
          <p:nvPr/>
        </p:nvSpPr>
        <p:spPr>
          <a:xfrm>
            <a:off x="3872438" y="3429000"/>
            <a:ext cx="1026585" cy="365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b="1"/>
              <a:t>7</a:t>
            </a:r>
            <a:r>
              <a:rPr lang="ko-KR" altLang="en-US" b="1"/>
              <a:t>개</a:t>
            </a:r>
            <a:endParaRPr lang="ko-KR" altLang="en-US" b="1"/>
          </a:p>
        </p:txBody>
      </p:sp>
      <p:sp>
        <p:nvSpPr>
          <p:cNvPr id="54" name=""/>
          <p:cNvSpPr/>
          <p:nvPr/>
        </p:nvSpPr>
        <p:spPr>
          <a:xfrm>
            <a:off x="1882774" y="4307418"/>
            <a:ext cx="1439333" cy="1047750"/>
          </a:xfrm>
          <a:prstGeom prst="rect">
            <a:avLst/>
          </a:prstGeom>
          <a:ln>
            <a:solidFill>
              <a:schemeClr val="l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altLang="ko-KR" b="1"/>
          </a:p>
        </p:txBody>
      </p:sp>
      <p:sp>
        <p:nvSpPr>
          <p:cNvPr id="55" name=""/>
          <p:cNvSpPr txBox="1"/>
          <p:nvPr/>
        </p:nvSpPr>
        <p:spPr>
          <a:xfrm>
            <a:off x="3872439" y="4646084"/>
            <a:ext cx="1026584" cy="367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b="1"/>
              <a:t>1</a:t>
            </a:r>
            <a:r>
              <a:rPr lang="ko-KR" altLang="en-US" b="1"/>
              <a:t>개</a:t>
            </a:r>
            <a:endParaRPr lang="ko-KR" altLang="en-US" b="1"/>
          </a:p>
        </p:txBody>
      </p:sp>
      <p:sp>
        <p:nvSpPr>
          <p:cNvPr id="56" name=""/>
          <p:cNvSpPr txBox="1"/>
          <p:nvPr/>
        </p:nvSpPr>
        <p:spPr>
          <a:xfrm>
            <a:off x="2174873" y="3434186"/>
            <a:ext cx="885192" cy="36438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en-US" altLang="ko-KR" b="1"/>
              <a:t>Section</a:t>
            </a:r>
            <a:endParaRPr lang="en-US" altLang="ko-KR" b="1"/>
          </a:p>
        </p:txBody>
      </p:sp>
      <p:sp>
        <p:nvSpPr>
          <p:cNvPr id="57" name=""/>
          <p:cNvSpPr txBox="1"/>
          <p:nvPr/>
        </p:nvSpPr>
        <p:spPr>
          <a:xfrm>
            <a:off x="2189690" y="4644920"/>
            <a:ext cx="808991" cy="3675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b="1"/>
              <a:t>Footer</a:t>
            </a:r>
            <a:endParaRPr lang="en-US" altLang="ko-KR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537460" y="204686"/>
            <a:ext cx="355854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cs typeface="Ebrima"/>
              </a:rPr>
              <a:t>전체 스크린 샷</a:t>
            </a:r>
            <a:endParaRPr kumimoji="1" lang="ko-KR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cs typeface="Ebrima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8" name=""/>
          <p:cNvGrpSpPr/>
          <p:nvPr/>
        </p:nvGrpSpPr>
        <p:grpSpPr>
          <a:xfrm rot="0">
            <a:off x="1124959" y="0"/>
            <a:ext cx="9942082" cy="6858000"/>
            <a:chOff x="1252153" y="0"/>
            <a:chExt cx="9155235" cy="6093909"/>
          </a:xfrm>
        </p:grpSpPr>
        <p:pic>
          <p:nvPicPr>
            <p:cNvPr id="65" name="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1254713" y="0"/>
              <a:ext cx="9152674" cy="4803594"/>
            </a:xfrm>
            <a:prstGeom prst="rect">
              <a:avLst/>
            </a:prstGeom>
            <a:solidFill>
              <a:schemeClr val="dk1"/>
            </a:solidFill>
          </p:spPr>
        </p:pic>
        <p:pic>
          <p:nvPicPr>
            <p:cNvPr id="67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1252153" y="4745052"/>
              <a:ext cx="9144015" cy="1348856"/>
            </a:xfrm>
            <a:prstGeom prst="rect">
              <a:avLst/>
            </a:prstGeom>
            <a:solidFill>
              <a:schemeClr val="dk1"/>
            </a:solidFill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</p:bld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537460" y="204686"/>
            <a:ext cx="355854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cs typeface="Ebrima"/>
              </a:rPr>
              <a:t>전체 스크린 샷</a:t>
            </a:r>
            <a:endParaRPr kumimoji="1" lang="ko-KR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cs typeface="Ebrima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2" name=""/>
          <p:cNvGrpSpPr/>
          <p:nvPr/>
        </p:nvGrpSpPr>
        <p:grpSpPr>
          <a:xfrm rot="0">
            <a:off x="1454969" y="29119"/>
            <a:ext cx="9788072" cy="6979056"/>
            <a:chOff x="2186601" y="283593"/>
            <a:chExt cx="7841658" cy="4770522"/>
          </a:xfrm>
        </p:grpSpPr>
        <p:pic>
          <p:nvPicPr>
            <p:cNvPr id="69" name="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2186601" y="283593"/>
              <a:ext cx="7818798" cy="1348856"/>
            </a:xfrm>
            <a:prstGeom prst="rect">
              <a:avLst/>
            </a:prstGeom>
          </p:spPr>
        </p:pic>
        <p:pic>
          <p:nvPicPr>
            <p:cNvPr id="70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201840" y="1594335"/>
              <a:ext cx="7826418" cy="345977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537460" y="204686"/>
            <a:ext cx="355854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kumimoji="1" lang="ko-KR" altLang="en-US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맑은 고딕"/>
                <a:cs typeface="Ebrima"/>
              </a:rPr>
              <a:t>전체 스크린 샷</a:t>
            </a:r>
            <a:endParaRPr kumimoji="1" lang="ko-KR" altLang="en-US" sz="3600" b="1" spc="300">
              <a:solidFill>
                <a:schemeClr val="tx1">
                  <a:lumMod val="75000"/>
                  <a:lumOff val="25000"/>
                </a:schemeClr>
              </a:solidFill>
              <a:latin typeface="맑은 고딕"/>
              <a:cs typeface="Ebrima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 rot="0"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3" name=""/>
          <p:cNvGrpSpPr/>
          <p:nvPr/>
        </p:nvGrpSpPr>
        <p:grpSpPr>
          <a:xfrm rot="0">
            <a:off x="1210739" y="0"/>
            <a:ext cx="9770522" cy="6858000"/>
            <a:chOff x="2186601" y="454781"/>
            <a:chExt cx="7818798" cy="4014561"/>
          </a:xfrm>
        </p:grpSpPr>
        <p:pic>
          <p:nvPicPr>
            <p:cNvPr id="72" name="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2186601" y="735219"/>
              <a:ext cx="7818798" cy="3734123"/>
            </a:xfrm>
            <a:prstGeom prst="rect">
              <a:avLst/>
            </a:prstGeom>
            <a:ln>
              <a:solidFill>
                <a:schemeClr val="lt1"/>
              </a:solidFill>
            </a:ln>
          </p:spPr>
        </p:pic>
        <p:pic>
          <p:nvPicPr>
            <p:cNvPr id="71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186601" y="454781"/>
              <a:ext cx="7818798" cy="373412"/>
            </a:xfrm>
            <a:prstGeom prst="rect">
              <a:avLst/>
            </a:prstGeom>
            <a:solidFill>
              <a:schemeClr val="lt1"/>
            </a:solidFill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401</ep:Words>
  <ep:PresentationFormat>와이드스크린</ep:PresentationFormat>
  <ep:Paragraphs>57</ep:Paragraphs>
  <ep:Slides>17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Office テーマ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2018-08-02T00:16:13.000</dcterms:created>
  <dc:creator>Saebyeol Yu</dc:creator>
  <cp:lastModifiedBy>신유진</cp:lastModifiedBy>
  <dcterms:modified xsi:type="dcterms:W3CDTF">2019-10-28T06:19:31.556</dcterms:modified>
  <cp:revision>39</cp:revision>
  <dc:title>PowerPoint プレゼンテーション</dc:title>
  <cp:version>1000.0000.01</cp:version>
</cp:coreProperties>
</file>

<file path=docProps/thumbnail.jpeg>
</file>